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59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trumento, metro&#10;&#10;Descrizione generata automaticamente">
            <a:extLst>
              <a:ext uri="{FF2B5EF4-FFF2-40B4-BE49-F238E27FC236}">
                <a16:creationId xmlns:a16="http://schemas.microsoft.com/office/drawing/2014/main" id="{6DFA8D30-E0B7-5240-979E-830833660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4B269D84-CB70-2F49-A2AE-116751BF2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2EEC1D-D5D7-0306-B28A-378C1B2A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053"/>
            <a:ext cx="12192000" cy="47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3A5ABD-F810-76C5-3FDE-CF22810E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9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81A8FC-D978-218F-ED0C-AED75321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"/>
            <a:ext cx="12192000" cy="61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7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A968930-E966-A328-91AE-EC6C94B6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56"/>
            <a:ext cx="12192000" cy="61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6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A873FC-2726-232E-FFB6-63A008FF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5"/>
            <a:ext cx="12192000" cy="60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37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m20492</dc:creator>
  <cp:lastModifiedBy>Simo Rizzo</cp:lastModifiedBy>
  <cp:revision>12</cp:revision>
  <dcterms:created xsi:type="dcterms:W3CDTF">2024-11-08T11:24:28Z</dcterms:created>
  <dcterms:modified xsi:type="dcterms:W3CDTF">2026-07-06T09:13:22Z</dcterms:modified>
</cp:coreProperties>
</file>